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93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1C51-007F-4101-814F-F7AE66034BA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82CC6-C540-4799-8567-C3130B252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14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1C51-007F-4101-814F-F7AE66034BA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82CC6-C540-4799-8567-C3130B252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04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1C51-007F-4101-814F-F7AE66034BA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82CC6-C540-4799-8567-C3130B252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99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1C51-007F-4101-814F-F7AE66034BA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82CC6-C540-4799-8567-C3130B252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42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1C51-007F-4101-814F-F7AE66034BA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82CC6-C540-4799-8567-C3130B252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05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1C51-007F-4101-814F-F7AE66034BA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82CC6-C540-4799-8567-C3130B252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36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1C51-007F-4101-814F-F7AE66034BA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82CC6-C540-4799-8567-C3130B252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26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1C51-007F-4101-814F-F7AE66034BA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82CC6-C540-4799-8567-C3130B252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19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1C51-007F-4101-814F-F7AE66034BA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82CC6-C540-4799-8567-C3130B252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13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1C51-007F-4101-814F-F7AE66034BA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82CC6-C540-4799-8567-C3130B252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59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D1C51-007F-4101-814F-F7AE66034BA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82CC6-C540-4799-8567-C3130B252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1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D1C51-007F-4101-814F-F7AE66034BA7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82CC6-C540-4799-8567-C3130B252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893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Photo Album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HEALING HEARTS JOURNEY THROUGH OUR WORK</a:t>
            </a:r>
          </a:p>
          <a:p>
            <a:r>
              <a:rPr lang="en-US" dirty="0" smtClean="0"/>
              <a:t>LEARNING AND SERVING YOU OVER THE YEARS </a:t>
            </a:r>
          </a:p>
          <a:p>
            <a:r>
              <a:rPr lang="en-US" dirty="0" smtClean="0"/>
              <a:t>HONORING THE YOUTH AND ADULTS WHO SUPPORTED US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95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514_0959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5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514_1508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6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522_1807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4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522_1807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5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023_0916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1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40118_112432 Most volunteer Hours Award Youth Fairingt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40118_1124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0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417_130758 Cobb County 2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2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417_130858 Cobb County 2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1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417_134308 Bonita Nathan Deal 2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4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417_134828 Governor Deal Cobb County 2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0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417_2055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7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417_2107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8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512_0959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8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24</Words>
  <Application>Microsoft Office PowerPoint</Application>
  <PresentationFormat>Widescreen</PresentationFormat>
  <Paragraphs>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Bonita Lacy</dc:creator>
  <cp:lastModifiedBy>Bonita Lacy</cp:lastModifiedBy>
  <cp:revision>1</cp:revision>
  <dcterms:created xsi:type="dcterms:W3CDTF">2024-03-14T17:25:50Z</dcterms:created>
  <dcterms:modified xsi:type="dcterms:W3CDTF">2024-03-14T17:35:00Z</dcterms:modified>
</cp:coreProperties>
</file>